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7FFC-032F-427A-8BD7-35D5DFA2BC5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C1D3-1861-4C25-A60C-3064AF9E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8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7FFC-032F-427A-8BD7-35D5DFA2BC5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C1D3-1861-4C25-A60C-3064AF9E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7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7FFC-032F-427A-8BD7-35D5DFA2BC5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C1D3-1861-4C25-A60C-3064AF9E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6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7FFC-032F-427A-8BD7-35D5DFA2BC5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C1D3-1861-4C25-A60C-3064AF9E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7FFC-032F-427A-8BD7-35D5DFA2BC5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C1D3-1861-4C25-A60C-3064AF9E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3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7FFC-032F-427A-8BD7-35D5DFA2BC5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C1D3-1861-4C25-A60C-3064AF9E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7FFC-032F-427A-8BD7-35D5DFA2BC5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C1D3-1861-4C25-A60C-3064AF9E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6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7FFC-032F-427A-8BD7-35D5DFA2BC5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C1D3-1861-4C25-A60C-3064AF9E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7FFC-032F-427A-8BD7-35D5DFA2BC5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C1D3-1861-4C25-A60C-3064AF9E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7FFC-032F-427A-8BD7-35D5DFA2BC5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C1D3-1861-4C25-A60C-3064AF9E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1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7FFC-032F-427A-8BD7-35D5DFA2BC5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C1D3-1861-4C25-A60C-3064AF9E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2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7FFC-032F-427A-8BD7-35D5DFA2BC5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3C1D3-1861-4C25-A60C-3064AF9E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1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itg.ac.in/nano/inup-i2i/facilitie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TITLE OF THE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Name &amp; address of PI and co- PI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7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OBJECTIVE AND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Objective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Brief introduction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61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NOVELTY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Clearly indicate the novelty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2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WORK PLAN</a:t>
            </a:r>
          </a:p>
        </p:txBody>
      </p:sp>
    </p:spTree>
    <p:extLst>
      <p:ext uri="{BB962C8B-B14F-4D97-AF65-F5344CB8AC3E}">
        <p14:creationId xmlns:p14="http://schemas.microsoft.com/office/powerpoint/2010/main" val="2906716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WORK PLAN–Schematics</a:t>
            </a:r>
          </a:p>
        </p:txBody>
      </p:sp>
    </p:spTree>
    <p:extLst>
      <p:ext uri="{BB962C8B-B14F-4D97-AF65-F5344CB8AC3E}">
        <p14:creationId xmlns:p14="http://schemas.microsoft.com/office/powerpoint/2010/main" val="2789731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87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Infrastructure required from IIT Guwahati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Mention all fabrication and the characterization tools required (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Details available at the 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CFN, IITG ( </a:t>
            </a:r>
            <a:r>
              <a:rPr lang="en-US" sz="12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https://www.iitg.ac.in/nano/inup-i2i/facilities.html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)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581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References (Maximum 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14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74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TITLE OF THE PROJECT</vt:lpstr>
      <vt:lpstr>OBJECTIVE AND INTRODUCTION</vt:lpstr>
      <vt:lpstr>NOVELTY</vt:lpstr>
      <vt:lpstr>WORK PLAN</vt:lpstr>
      <vt:lpstr>WORK PLAN–Schematics</vt:lpstr>
      <vt:lpstr>Infrastructure required from IIT Guwahati </vt:lpstr>
      <vt:lpstr>References (Maximum 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IITBNF</dc:creator>
  <cp:lastModifiedBy>Emlin</cp:lastModifiedBy>
  <cp:revision>21</cp:revision>
  <dcterms:created xsi:type="dcterms:W3CDTF">2018-04-03T07:02:31Z</dcterms:created>
  <dcterms:modified xsi:type="dcterms:W3CDTF">2023-08-25T10:43:06Z</dcterms:modified>
</cp:coreProperties>
</file>